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83" r:id="rId15"/>
    <p:sldId id="282" r:id="rId16"/>
    <p:sldId id="269"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82"/>
    <p:restoredTop sz="94694"/>
  </p:normalViewPr>
  <p:slideViewPr>
    <p:cSldViewPr snapToGrid="0" snapToObjects="1">
      <p:cViewPr varScale="1">
        <p:scale>
          <a:sx n="85" d="100"/>
          <a:sy n="85" d="100"/>
        </p:scale>
        <p:origin x="208"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9/26/19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9/26/19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1.png"/><Relationship Id="rId4" Type="http://schemas.openxmlformats.org/officeDocument/2006/relationships/hyperlink" Target="https://www.bankinfosecurity.com/rising-attack-vector-for-industrial-iot-smartphone-apps-a-1058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05094" y="1724424"/>
            <a:ext cx="1541784" cy="3351704"/>
          </a:xfrm>
          <a:prstGeom prst="rect">
            <a:avLst/>
          </a:prstGeom>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technology-dependent</a:t>
            </a:r>
          </a:p>
          <a:p>
            <a:pPr lvl="1"/>
            <a:r>
              <a:rPr lang="en-US" dirty="0"/>
              <a:t>Requires app modification (e.g., instrumentation) or a device (OS) modification (e.g., syscall log, …)</a:t>
            </a:r>
          </a:p>
          <a:p>
            <a:pPr lvl="1"/>
            <a:r>
              <a:rPr lang="en-US" dirty="0"/>
              <a:t>IoT device can have custom OS and custom firmware and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anim calcmode="lin" valueType="num">
                                      <p:cBhvr additive="base">
                                        <p:cTn id="4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 end="1"/>
                                            </p:txEl>
                                          </p:spTgt>
                                        </p:tgtEl>
                                        <p:attrNameLst>
                                          <p:attrName>style.visibility</p:attrName>
                                        </p:attrNameLst>
                                      </p:cBhvr>
                                      <p:to>
                                        <p:strVal val="visible"/>
                                      </p:to>
                                    </p:set>
                                    <p:anim calcmode="lin" valueType="num">
                                      <p:cBhvr additive="base">
                                        <p:cTn id="5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2" end="2"/>
                                            </p:txEl>
                                          </p:spTgt>
                                        </p:tgtEl>
                                        <p:attrNameLst>
                                          <p:attrName>style.visibility</p:attrName>
                                        </p:attrNameLst>
                                      </p:cBhvr>
                                      <p:to>
                                        <p:strVal val="visible"/>
                                      </p:to>
                                    </p:set>
                                    <p:anim calcmode="lin" valueType="num">
                                      <p:cBhvr additive="base">
                                        <p:cTn id="5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anim calcmode="lin" valueType="num">
                                      <p:cBhvr additive="base">
                                        <p:cTn id="6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anim calcmode="lin" valueType="num">
                                      <p:cBhvr additive="base">
                                        <p:cTn id="6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 calcmode="lin" valueType="num">
                                      <p:cBhvr additive="base">
                                        <p:cTn id="7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 calcmode="lin" valueType="num">
                                      <p:cBhvr additive="base">
                                        <p:cTn id="7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 calcmode="lin" valueType="num">
                                      <p:cBhvr additive="base">
                                        <p:cTn id="8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policy</a:t>
            </a:r>
          </a:p>
          <a:p>
            <a:pPr lvl="1"/>
            <a:r>
              <a:rPr lang="en-US" sz="2400" dirty="0"/>
              <a:t>Which behaviors are security-relevant?</a:t>
            </a:r>
          </a:p>
          <a:p>
            <a:r>
              <a:rPr lang="en-US" sz="2800" dirty="0"/>
              <a:t>Paradigm extension to Fog and Cloud. Do we need to extend the analysis?</a:t>
            </a:r>
          </a:p>
          <a:p>
            <a:pPr lvl="1"/>
            <a:r>
              <a:rPr lang="en-US" sz="2400" dirty="0"/>
              <a:t>Can the extended paradigm (Cloud-Fog-Mobile-IoT) be seen as a Software as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security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single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327634" y="1345257"/>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moving to </a:t>
            </a:r>
            <a:r>
              <a:rPr lang="en-US" sz="2400" i="1" dirty="0"/>
              <a:t>native</a:t>
            </a:r>
          </a:p>
          <a:p>
            <a:pPr lvl="1"/>
            <a:r>
              <a:rPr lang="en-US" sz="2400" dirty="0"/>
              <a:t>What about malware?</a:t>
            </a:r>
          </a:p>
          <a:p>
            <a:pPr lvl="1"/>
            <a:r>
              <a:rPr lang="en-US" sz="2400" dirty="0"/>
              <a:t>Native on mobile is mostly unexplored and allows circumventing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101391" y="2289650"/>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How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597710" y="3406420"/>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a:t>
            </a:r>
            <a:r>
              <a:rPr lang="it-IT" dirty="0" err="1">
                <a:solidFill>
                  <a:srgbClr val="FF0000"/>
                </a:solidFill>
              </a:rPr>
              <a:t>Echo</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1861</Words>
  <Application>Microsoft Macintosh PowerPoint</Application>
  <PresentationFormat>Widescreen</PresentationFormat>
  <Paragraphs>184</Paragraphs>
  <Slides>26</Slides>
  <Notes>10</Notes>
  <HiddenSlides>1</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Do we really need to care about Mobile and IOT?</vt:lpstr>
      <vt:lpstr>The role of Mobile Apps in the IoT Ecosystem</vt:lpstr>
      <vt:lpstr>IOT Top 10 Vulnerabilities</vt:lpstr>
      <vt:lpstr>Analyzing the ecosystem: limitations</vt:lpstr>
      <vt:lpstr>Research Battle Plan</vt:lpstr>
      <vt:lpstr>Research Challenge: META-LEVEL (STATIC) Analysis</vt:lpstr>
      <vt:lpstr>META-LEVEL (STATIC) Analysis</vt:lpstr>
      <vt:lpstr>A USE-CASE</vt:lpstr>
      <vt:lpstr>A 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51</cp:revision>
  <dcterms:created xsi:type="dcterms:W3CDTF">2019-09-24T13:43:21Z</dcterms:created>
  <dcterms:modified xsi:type="dcterms:W3CDTF">2019-09-26T21:33:18Z</dcterms:modified>
</cp:coreProperties>
</file>